
<file path=[Content_Types].xml><?xml version="1.0" encoding="utf-8"?>
<Types xmlns="http://schemas.openxmlformats.org/package/2006/content-types">
  <Default Extension="png" ContentType="image/png"/>
  <Default Extension="web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jpg>
</file>

<file path=ppt/media/image11.webp>
</file>

<file path=ppt/media/image12.jpeg>
</file>

<file path=ppt/media/image2.jpg>
</file>

<file path=ppt/media/image3.jpg>
</file>

<file path=ppt/media/image4.jpg>
</file>

<file path=ppt/media/image5.jpg>
</file>

<file path=ppt/media/image6.webp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Alcím mintájának szerkesztése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00610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44915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6627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1198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47012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88256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011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13575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9056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3334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60934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B849DE-3E33-4DF9-B45E-9BB6F6950426}" type="datetimeFigureOut">
              <a:rPr lang="hu-HU" smtClean="0"/>
              <a:t>2023. 01. 15.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440DB-1B39-49E5-B73F-EACAEA59BAC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742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web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ebp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322894" y="207963"/>
            <a:ext cx="7216593" cy="2387600"/>
          </a:xfrm>
        </p:spPr>
        <p:txBody>
          <a:bodyPr/>
          <a:lstStyle/>
          <a:p>
            <a:r>
              <a:rPr lang="hu-HU" dirty="0" err="1" smtClean="0"/>
              <a:t>Football</a:t>
            </a:r>
            <a:r>
              <a:rPr lang="hu-HU" dirty="0" smtClean="0"/>
              <a:t> </a:t>
            </a:r>
            <a:r>
              <a:rPr lang="hu-HU" dirty="0" err="1" smtClean="0"/>
              <a:t>goalkeeper</a:t>
            </a:r>
            <a:r>
              <a:rPr lang="hu-HU" dirty="0" smtClean="0"/>
              <a:t> 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322894" y="3533027"/>
            <a:ext cx="7699672" cy="1655762"/>
          </a:xfrm>
        </p:spPr>
        <p:txBody>
          <a:bodyPr/>
          <a:lstStyle/>
          <a:p>
            <a:r>
              <a:rPr lang="hu-HU" dirty="0" smtClean="0"/>
              <a:t>Ez egy olyan program lenne, ahol tesztelnék a kapusok elméleti tudását a </a:t>
            </a:r>
            <a:r>
              <a:rPr lang="hu-HU" dirty="0" err="1" smtClean="0"/>
              <a:t>kapuskodásról</a:t>
            </a:r>
            <a:r>
              <a:rPr lang="hu-HU" dirty="0" smtClean="0"/>
              <a:t> és a döntéseiket különböző helyzetekben (pl.: hova dobja/rúgja ki a labdát, ki jön, vagy marad a kapuban egy beadásnál…)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437" y="619119"/>
            <a:ext cx="3276355" cy="582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290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doboz 2"/>
          <p:cNvSpPr txBox="1"/>
          <p:nvPr/>
        </p:nvSpPr>
        <p:spPr>
          <a:xfrm>
            <a:off x="1449238" y="733245"/>
            <a:ext cx="96184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Ebbe a programba feltöltenék a top 5 ligában lévő meccseket (Premier League – angol, </a:t>
            </a:r>
            <a:r>
              <a:rPr lang="hu-HU" dirty="0" err="1" smtClean="0"/>
              <a:t>Seria</a:t>
            </a:r>
            <a:r>
              <a:rPr lang="hu-HU" dirty="0" smtClean="0"/>
              <a:t> A – olasz, </a:t>
            </a:r>
            <a:r>
              <a:rPr lang="hu-HU" dirty="0" err="1" smtClean="0"/>
              <a:t>Ligue</a:t>
            </a:r>
            <a:r>
              <a:rPr lang="hu-HU" dirty="0" smtClean="0"/>
              <a:t> 1 – francia, </a:t>
            </a:r>
            <a:r>
              <a:rPr lang="hu-HU" dirty="0" err="1" smtClean="0"/>
              <a:t>Laliga</a:t>
            </a:r>
            <a:r>
              <a:rPr lang="hu-HU" dirty="0" smtClean="0"/>
              <a:t> – spanyol és Bundesliga – német) + az NB1 (magyar 1. osztály) meccseit, és ebből a rendszer kiválasztja az összes olyan pillanatot, amikor a kapusok a játékba avatkoznak. </a:t>
            </a:r>
            <a:r>
              <a:rPr lang="hu-HU" dirty="0" smtClean="0"/>
              <a:t>Ez egy fejlesztő program, amely a valóságban is megadná a segítséget a kapusoknak a gyors és jobb döntésekhez.</a:t>
            </a:r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/>
          </a:p>
          <a:p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075" y="2355012"/>
            <a:ext cx="5983857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126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/>
          <p:cNvSpPr/>
          <p:nvPr/>
        </p:nvSpPr>
        <p:spPr>
          <a:xfrm>
            <a:off x="120768" y="131196"/>
            <a:ext cx="856603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dirty="0" smtClean="0"/>
              <a:t>A kapusszituációk az alábbiak: 11-esek, kapura tartó szabadrúgások mind az oldalról jövők, mind a tengelyből (szemből) jövők, ziccerek (1v1 a támadóval, 2v1 a támadókkal…), távoli lövések, beadások szögletekből, játékhelyzetekből és oldal szabadrúgásokból, kijövetelek amikor ki kell jönni a 16-oson kívülre és lábbal kell tisztázni, lábjáték, kiadások (kirúgás, kidobás), a büntetőterület dominálása (lapos indításokra/passzokra való kicsúszás, magas/pattogó labdák lehúzása/el öklözése, helyezkedés, és még egy dolog, ami nagyon fontos, az irányítás (irányítani kell az egész csapatot, mert hátulról a kapus látja be a pályát).</a:t>
            </a:r>
          </a:p>
          <a:p>
            <a:endParaRPr lang="hu-HU" dirty="0" smtClean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350" y="2399040"/>
            <a:ext cx="7226316" cy="4186398"/>
          </a:xfrm>
          <a:prstGeom prst="rect">
            <a:avLst/>
          </a:prstGeom>
        </p:spPr>
      </p:pic>
      <p:sp>
        <p:nvSpPr>
          <p:cNvPr id="4" name="Szövegdoboz 3"/>
          <p:cNvSpPr txBox="1"/>
          <p:nvPr/>
        </p:nvSpPr>
        <p:spPr>
          <a:xfrm>
            <a:off x="120768" y="2786858"/>
            <a:ext cx="371914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Ezeket a szituációkat a rendszer az eredeti felvétel alapján animálja.</a:t>
            </a:r>
          </a:p>
          <a:p>
            <a:r>
              <a:rPr lang="hu-HU" dirty="0" smtClean="0"/>
              <a:t>Az animált jeleneteket látja az, aki használja az alkalmazást, az animáció meg áll magától és a használónak kell dönteni az adott helyzetben.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24013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/>
          <p:cNvSpPr/>
          <p:nvPr/>
        </p:nvSpPr>
        <p:spPr>
          <a:xfrm>
            <a:off x="253042" y="214078"/>
            <a:ext cx="588033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dirty="0" smtClean="0"/>
              <a:t>Pl.: egy szabadrúgásnál a használó döntené el, hogy hány személyes legyen a sorfal, ki hol álljon, magasak legyenek benne, vagy a magasak a beadást próbálják kifejelni. Vagy vegyes legyen a sorfal és a jobb vagy a bal oldalán legyenek a magas játékosok, esetleg középen legyenek, feküdjön-e be eléjük valaki. Azt is tudná be húzni, hogy hol legyen a kapus.</a:t>
            </a:r>
            <a:endParaRPr lang="hu-HU" dirty="0" smtClean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42" y="2332565"/>
            <a:ext cx="7329577" cy="4355127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282" y="3634174"/>
            <a:ext cx="4755941" cy="2699718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672" y="214078"/>
            <a:ext cx="5644551" cy="306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588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/>
          <p:cNvSpPr/>
          <p:nvPr/>
        </p:nvSpPr>
        <p:spPr>
          <a:xfrm>
            <a:off x="347932" y="35257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hu-HU" dirty="0" smtClean="0"/>
              <a:t>Vagy másik példa: egy beadásnál hogy próbálja megszerezni a labdát: lehúzza magához (megfogja vagy kiüti), hol támadja a labdát, mikor szól a társainak, hogy jó. Hogyan számítja ki a labda ívét. Ha nem így dönt, akkor hova helyezkedik és mit csinál.</a:t>
            </a:r>
            <a:endParaRPr lang="hu-HU" dirty="0" smtClean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69" y="1883765"/>
            <a:ext cx="5376739" cy="3695700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932" y="166832"/>
            <a:ext cx="5444224" cy="3062376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9130" y="3478601"/>
            <a:ext cx="5749026" cy="323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244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/>
          <p:cNvSpPr/>
          <p:nvPr/>
        </p:nvSpPr>
        <p:spPr>
          <a:xfrm>
            <a:off x="304800" y="208482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hu-HU" dirty="0" smtClean="0"/>
              <a:t>Aztán megmutatná, hogy mit választott a használó úgy, hogy megmutatja az animációt, amit egy kapussal </a:t>
            </a:r>
            <a:r>
              <a:rPr lang="hu-HU" dirty="0" err="1" smtClean="0"/>
              <a:t>motion</a:t>
            </a:r>
            <a:r>
              <a:rPr lang="hu-HU" dirty="0" smtClean="0"/>
              <a:t> </a:t>
            </a:r>
            <a:r>
              <a:rPr lang="hu-HU" dirty="0" err="1" smtClean="0"/>
              <a:t>capture</a:t>
            </a:r>
            <a:r>
              <a:rPr lang="hu-HU" dirty="0" smtClean="0"/>
              <a:t> ruhával vettek fel és ezt csinálták meg animációként. Azután megmutatja azt a videót, amit az igazi kapus csinált a meccsen, és végül a helyes megoldást, ha az eddigi kettőből egyik sem volt az (a használó választását animációként és az igazi videót a meccsről biztosan megmutatja).</a:t>
            </a:r>
          </a:p>
          <a:p>
            <a:endParaRPr lang="hu-HU" dirty="0" smtClean="0"/>
          </a:p>
          <a:p>
            <a:r>
              <a:rPr lang="hu-HU" dirty="0" smtClean="0"/>
              <a:t>Ha sok ilyen tesztet megcsinál a használó, akkor az ad egy virtuális elemzést arról, hogy milyen típusú kapus és hogy mik a hiányosságai. Vagyis mikben kellene még fejlődnie és ezekre külön hangsúlyt tud fektetni a kapusedzővel, így külön ezekre lehet pluszban edzeni.</a:t>
            </a:r>
          </a:p>
          <a:p>
            <a:endParaRPr lang="hu-HU" dirty="0" smtClean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614" y="208482"/>
            <a:ext cx="5045085" cy="2833656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886161"/>
            <a:ext cx="5686924" cy="2843462"/>
          </a:xfrm>
          <a:prstGeom prst="rect">
            <a:avLst/>
          </a:prstGeom>
        </p:spPr>
      </p:pic>
      <p:sp>
        <p:nvSpPr>
          <p:cNvPr id="5" name="Szövegdoboz 4"/>
          <p:cNvSpPr txBox="1"/>
          <p:nvPr/>
        </p:nvSpPr>
        <p:spPr>
          <a:xfrm>
            <a:off x="6651614" y="3424496"/>
            <a:ext cx="50450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A teszteket megcsinálnák profi kapusokkal is, így ha akarja, össze hasonlíthatja magát egy profi kapussal. </a:t>
            </a:r>
          </a:p>
          <a:p>
            <a:endParaRPr lang="hu-HU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021" y="4113267"/>
            <a:ext cx="3349402" cy="255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944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523</Words>
  <Application>Microsoft Office PowerPoint</Application>
  <PresentationFormat>Szélesvásznú</PresentationFormat>
  <Paragraphs>14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Office-téma</vt:lpstr>
      <vt:lpstr>Football goalkeeper </vt:lpstr>
      <vt:lpstr>PowerPoint bemutató</vt:lpstr>
      <vt:lpstr>PowerPoint bemutató</vt:lpstr>
      <vt:lpstr>PowerPoint bemutató</vt:lpstr>
      <vt:lpstr>PowerPoint bemutató</vt:lpstr>
      <vt:lpstr>PowerPoint bemutató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Football goalkeeper</dc:title>
  <dc:creator>molnari</dc:creator>
  <cp:lastModifiedBy>molnari</cp:lastModifiedBy>
  <cp:revision>13</cp:revision>
  <dcterms:created xsi:type="dcterms:W3CDTF">2023-01-15T19:16:40Z</dcterms:created>
  <dcterms:modified xsi:type="dcterms:W3CDTF">2023-01-15T20:52:12Z</dcterms:modified>
</cp:coreProperties>
</file>

<file path=docProps/thumbnail.jpeg>
</file>